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2012-06-14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uve.katrineholm.se/program/spit/distans/lb/hjar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886" y="1168027"/>
            <a:ext cx="140829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2062349"/>
            <a:ext cx="7674117" cy="1080120"/>
          </a:xfrm>
        </p:spPr>
        <p:txBody>
          <a:bodyPr>
            <a:noAutofit/>
          </a:bodyPr>
          <a:lstStyle/>
          <a:p>
            <a:r>
              <a:rPr lang="sv-SE" sz="1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Det biologiska</a:t>
            </a:r>
            <a:endParaRPr lang="sv-SE" sz="1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1026" name="Picture 2" descr="http://1.bp.blogspot.com/-CDA1GeitJAE/TYIO1Yc7rEI/AAAAAAAAANE/_ObJIDVxi9Y/s400/kb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51260"/>
            <a:ext cx="754472" cy="75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1475656" y="2887328"/>
            <a:ext cx="598753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perspektivet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941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32656"/>
            <a:ext cx="4536504" cy="6097062"/>
          </a:xfr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4608512" cy="1162050"/>
          </a:xfrm>
        </p:spPr>
        <p:txBody>
          <a:bodyPr>
            <a:noAutofit/>
          </a:bodyPr>
          <a:lstStyle/>
          <a:p>
            <a:r>
              <a:rPr lang="sv-SE" sz="6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cs typeface="Aparajita" pitchFamily="34" charset="0"/>
              </a:rPr>
              <a:t>Det naturliga</a:t>
            </a:r>
            <a:endParaRPr lang="sv-SE" sz="6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cs typeface="Aparajita" pitchFamily="34" charset="0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9552" y="2420888"/>
            <a:ext cx="3816424" cy="4691063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sz="4000" dirty="0" smtClean="0">
                <a:latin typeface="Gabriola" pitchFamily="82" charset="0"/>
                <a:ea typeface="Kozuka Mincho Pro EL" pitchFamily="18" charset="-128"/>
                <a:cs typeface="Aparajita" pitchFamily="34" charset="0"/>
              </a:rPr>
              <a:t>Charles Darwin</a:t>
            </a:r>
          </a:p>
          <a:p>
            <a:pPr marL="285750" indent="-285750">
              <a:buFont typeface="Arial" charset="0"/>
              <a:buChar char="•"/>
            </a:pPr>
            <a:r>
              <a:rPr lang="sv-SE" sz="4000" dirty="0" smtClean="0">
                <a:latin typeface="Gabriola" pitchFamily="82" charset="0"/>
                <a:ea typeface="Kozuka Mincho Pro EL" pitchFamily="18" charset="-128"/>
                <a:cs typeface="Aparajita" pitchFamily="34" charset="0"/>
              </a:rPr>
              <a:t>Starkaste överlever</a:t>
            </a:r>
          </a:p>
          <a:p>
            <a:pPr marL="285750" indent="-285750">
              <a:buFont typeface="Arial" charset="0"/>
              <a:buChar char="•"/>
            </a:pPr>
            <a:r>
              <a:rPr lang="sv-SE" sz="4000" dirty="0" smtClean="0">
                <a:latin typeface="Gabriola" pitchFamily="82" charset="0"/>
                <a:ea typeface="Kozuka Mincho Pro EL" pitchFamily="18" charset="-128"/>
                <a:cs typeface="Aparajita" pitchFamily="34" charset="0"/>
              </a:rPr>
              <a:t>Fobier med biologiskt arv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2195736" y="1187791"/>
            <a:ext cx="19944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cs typeface="Aparajita" pitchFamily="34" charset="0"/>
              </a:rPr>
              <a:t>urvalet</a:t>
            </a:r>
            <a:endParaRPr lang="sv-SE" sz="6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94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e/e1/Autodominant.jpg/250px-Autodomin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41" y="602107"/>
            <a:ext cx="4331359" cy="557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882449" y="980728"/>
            <a:ext cx="3838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 Premr Pro Smbd" pitchFamily="18" charset="0"/>
              </a:rPr>
              <a:t>Ärftlighet</a:t>
            </a:r>
            <a:endParaRPr lang="sv-S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 Premr Pro Smbd" pitchFamily="18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5220072" y="2564904"/>
            <a:ext cx="34740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sz="4800" dirty="0" smtClean="0">
                <a:latin typeface="Adobe Garamond Pro" pitchFamily="18" charset="0"/>
              </a:rPr>
              <a:t>Mendel</a:t>
            </a:r>
          </a:p>
          <a:p>
            <a:pPr marL="285750" indent="-285750">
              <a:buFont typeface="Arial" charset="0"/>
              <a:buChar char="•"/>
            </a:pPr>
            <a:r>
              <a:rPr lang="sv-SE" sz="4800" dirty="0" smtClean="0">
                <a:latin typeface="Adobe Garamond Pro" pitchFamily="18" charset="0"/>
              </a:rPr>
              <a:t>Dominanta </a:t>
            </a:r>
          </a:p>
          <a:p>
            <a:pPr marL="285750" indent="-285750">
              <a:buFont typeface="Arial" charset="0"/>
              <a:buChar char="•"/>
            </a:pPr>
            <a:r>
              <a:rPr lang="sv-SE" sz="4800" dirty="0" smtClean="0">
                <a:latin typeface="Adobe Garamond Pro" pitchFamily="18" charset="0"/>
              </a:rPr>
              <a:t>Recessiva</a:t>
            </a:r>
            <a:endParaRPr lang="sv-SE" sz="48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7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cklund.biz/wp-content/uploads/2012/02/memory36969112_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12398"/>
            <a:ext cx="6753599" cy="686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96136" y="2942366"/>
            <a:ext cx="504056" cy="1001720"/>
          </a:xfrm>
        </p:spPr>
        <p:txBody>
          <a:bodyPr>
            <a:noAutofit/>
          </a:bodyPr>
          <a:lstStyle/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NEUROPSYKOLOGI</a:t>
            </a:r>
            <a:endParaRPr lang="sv-S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6372200" y="173247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>
                <a:latin typeface="Century Schoolbook" pitchFamily="18" charset="0"/>
              </a:rPr>
              <a:t>Samband mellan kroppsliga och psykiska funktioner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6431244" y="3222232"/>
            <a:ext cx="2330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>
                <a:latin typeface="Century Schoolbook" pitchFamily="18" charset="0"/>
              </a:rPr>
              <a:t>Centrala nervsystemet</a:t>
            </a:r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6431244" y="4270607"/>
            <a:ext cx="2330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>
                <a:latin typeface="Century Schoolbook" pitchFamily="18" charset="0"/>
              </a:rPr>
              <a:t>Signalsubstanser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32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63688" y="3789040"/>
            <a:ext cx="5616624" cy="1368152"/>
          </a:xfrm>
        </p:spPr>
        <p:txBody>
          <a:bodyPr>
            <a:noAutofit/>
          </a:bodyPr>
          <a:lstStyle/>
          <a:p>
            <a:r>
              <a:rPr lang="sv-SE" sz="54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HJÄRNHALVORNA</a:t>
            </a:r>
            <a:endParaRPr lang="sv-SE" sz="54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half" idx="2"/>
          </p:nvPr>
        </p:nvSpPr>
        <p:spPr>
          <a:xfrm>
            <a:off x="1475656" y="5301208"/>
            <a:ext cx="7085919" cy="804862"/>
          </a:xfrm>
        </p:spPr>
        <p:txBody>
          <a:bodyPr>
            <a:noAutofit/>
          </a:bodyPr>
          <a:lstStyle/>
          <a:p>
            <a:r>
              <a:rPr lang="sv-S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●  Olika funktioner      ●  Roger </a:t>
            </a:r>
            <a:r>
              <a:rPr lang="sv-S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Sperry</a:t>
            </a:r>
            <a:endParaRPr lang="sv-S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pic>
        <p:nvPicPr>
          <p:cNvPr id="1026" name="Picture 2" descr="http://t2.gstatic.com/images?q=tbn:ANd9GcQfQfy05nwZyhZc6xC3iq6DzzfKeclELsHpXib7WSrhsWsN3eSX9ZmAKP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865" y="418069"/>
            <a:ext cx="4880025" cy="364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7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lish" pitchFamily="2" charset="0"/>
              </a:rPr>
              <a:t>Könsskillnader</a:t>
            </a:r>
            <a:endParaRPr lang="sv-SE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nglish" pitchFamily="2" charset="0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437790" cy="639762"/>
          </a:xfrm>
        </p:spPr>
        <p:txBody>
          <a:bodyPr>
            <a:noAutofit/>
          </a:bodyPr>
          <a:lstStyle/>
          <a:p>
            <a:pPr algn="ctr"/>
            <a:r>
              <a:rPr lang="sv-SE" sz="3200" b="0" dirty="0" smtClean="0">
                <a:latin typeface="Aparajita" pitchFamily="34" charset="0"/>
                <a:cs typeface="Aparajita" pitchFamily="34" charset="0"/>
              </a:rPr>
              <a:t>* Kvinnans och mannens hjärna</a:t>
            </a:r>
            <a:endParaRPr lang="sv-SE" sz="3200" b="0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60032" y="1484784"/>
            <a:ext cx="4041775" cy="639762"/>
          </a:xfrm>
        </p:spPr>
        <p:txBody>
          <a:bodyPr>
            <a:noAutofit/>
          </a:bodyPr>
          <a:lstStyle/>
          <a:p>
            <a:r>
              <a:rPr lang="sv-SE" sz="3200" b="0" dirty="0" smtClean="0">
                <a:latin typeface="Aparajita" pitchFamily="34" charset="0"/>
                <a:cs typeface="Aparajita" pitchFamily="34" charset="0"/>
              </a:rPr>
              <a:t>* Camilla Persson </a:t>
            </a:r>
            <a:r>
              <a:rPr lang="sv-SE" sz="3200" b="0" dirty="0" err="1" smtClean="0">
                <a:latin typeface="Aparajita" pitchFamily="34" charset="0"/>
                <a:cs typeface="Aparajita" pitchFamily="34" charset="0"/>
              </a:rPr>
              <a:t>Benbow</a:t>
            </a:r>
            <a:endParaRPr lang="sv-SE" sz="3200" b="0" dirty="0"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2050" name="Picture 2" descr="http://www.axess.se/public/upload/images/ma_articles/1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36" y="2334300"/>
            <a:ext cx="7939299" cy="420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71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45</Words>
  <Application>Microsoft Office PowerPoint</Application>
  <PresentationFormat>Bildspel på skärmen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Det biologiska</vt:lpstr>
      <vt:lpstr>Det naturliga</vt:lpstr>
      <vt:lpstr>PowerPoint-presentation</vt:lpstr>
      <vt:lpstr>NEUROPSYKOLOGI</vt:lpstr>
      <vt:lpstr>HJÄRNHALVORNA</vt:lpstr>
      <vt:lpstr>Könsskillnader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biologiska</dc:title>
  <dc:creator>sofia sandvik</dc:creator>
  <cp:lastModifiedBy>metg</cp:lastModifiedBy>
  <cp:revision>13</cp:revision>
  <dcterms:created xsi:type="dcterms:W3CDTF">2012-06-04T10:15:27Z</dcterms:created>
  <dcterms:modified xsi:type="dcterms:W3CDTF">2012-06-14T05:57:19Z</dcterms:modified>
</cp:coreProperties>
</file>