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008000"/>
    <a:srgbClr val="333399"/>
    <a:srgbClr val="FF0066"/>
    <a:srgbClr val="A50021"/>
    <a:srgbClr val="00FF00"/>
    <a:srgbClr val="FFFF00"/>
    <a:srgbClr val="CC0000"/>
    <a:srgbClr val="6666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085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15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25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320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78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995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386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011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935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190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043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EC34-60EB-414B-AC27-12F969A9E6AA}" type="datetimeFigureOut">
              <a:rPr lang="sv-SE" smtClean="0"/>
              <a:t>2016-12-22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09BD2-B2E5-4388-9BAE-E8B469201B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92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32521" y="1122362"/>
            <a:ext cx="11953461" cy="3913464"/>
          </a:xfrm>
        </p:spPr>
        <p:txBody>
          <a:bodyPr>
            <a:normAutofit fontScale="90000"/>
          </a:bodyPr>
          <a:lstStyle/>
          <a:p>
            <a:r>
              <a:rPr lang="sv-SE" sz="30000" dirty="0"/>
              <a:t>Språk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664764"/>
            <a:ext cx="9144000" cy="1603514"/>
          </a:xfrm>
        </p:spPr>
        <p:txBody>
          <a:bodyPr>
            <a:normAutofit/>
          </a:bodyPr>
          <a:lstStyle/>
          <a:p>
            <a:r>
              <a:rPr lang="sv-SE" sz="5400" dirty="0"/>
              <a:t>Elevröster</a:t>
            </a:r>
          </a:p>
        </p:txBody>
      </p:sp>
    </p:spTree>
    <p:extLst>
      <p:ext uri="{BB962C8B-B14F-4D97-AF65-F5344CB8AC3E}">
        <p14:creationId xmlns:p14="http://schemas.microsoft.com/office/powerpoint/2010/main" val="352876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638261" y="3114261"/>
            <a:ext cx="26918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/>
              <a:t>Vad är språk?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738470" y="3575926"/>
            <a:ext cx="2491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Språk förändrar världen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45773" y="92765"/>
            <a:ext cx="858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4">
                    <a:lumMod val="75000"/>
                  </a:schemeClr>
                </a:solidFill>
              </a:rPr>
              <a:t>Språk är som min högerhand eller hjärna - allt handlar om språk: allt du gör eller upplever</a:t>
            </a:r>
          </a:p>
        </p:txBody>
      </p:sp>
      <p:sp>
        <p:nvSpPr>
          <p:cNvPr id="5" name="textruta 4"/>
          <p:cNvSpPr txBox="1"/>
          <p:nvPr/>
        </p:nvSpPr>
        <p:spPr>
          <a:xfrm rot="1470355">
            <a:off x="1895362" y="2141448"/>
            <a:ext cx="8177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92D050"/>
                </a:solidFill>
              </a:rPr>
              <a:t>Det finns nationella språk. Det finns även kroppsspråk och teckenspråk och blindskrift</a:t>
            </a:r>
          </a:p>
        </p:txBody>
      </p:sp>
      <p:sp>
        <p:nvSpPr>
          <p:cNvPr id="6" name="textruta 5"/>
          <p:cNvSpPr txBox="1"/>
          <p:nvPr/>
        </p:nvSpPr>
        <p:spPr>
          <a:xfrm rot="19758840">
            <a:off x="-128429" y="3765777"/>
            <a:ext cx="6272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C000"/>
                </a:solidFill>
              </a:rPr>
              <a:t>Kroppsspråk gör så att man lättare kan läsa av en persons känslor</a:t>
            </a:r>
          </a:p>
          <a:p>
            <a:endParaRPr lang="sv-SE" dirty="0">
              <a:solidFill>
                <a:srgbClr val="FFC000"/>
              </a:solidFill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6137457" y="6412756"/>
            <a:ext cx="6054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8000"/>
                </a:solidFill>
              </a:rPr>
              <a:t>Språk uppkom från vanliga ljud - ljud och språk går hand i hand</a:t>
            </a:r>
          </a:p>
        </p:txBody>
      </p:sp>
      <p:sp>
        <p:nvSpPr>
          <p:cNvPr id="8" name="textruta 7"/>
          <p:cNvSpPr txBox="1"/>
          <p:nvPr/>
        </p:nvSpPr>
        <p:spPr>
          <a:xfrm rot="1119277">
            <a:off x="3610458" y="4262844"/>
            <a:ext cx="4355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6">
                    <a:lumMod val="75000"/>
                  </a:schemeClr>
                </a:solidFill>
              </a:rPr>
              <a:t>Språk är ett sätt kommunicera med varandra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6327241" y="4100308"/>
            <a:ext cx="4798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9966FF"/>
                </a:solidFill>
              </a:rPr>
              <a:t>Språk är en grej vi använder för att förklara grejer</a:t>
            </a:r>
          </a:p>
        </p:txBody>
      </p:sp>
      <p:sp>
        <p:nvSpPr>
          <p:cNvPr id="10" name="textruta 9"/>
          <p:cNvSpPr txBox="1"/>
          <p:nvPr/>
        </p:nvSpPr>
        <p:spPr>
          <a:xfrm rot="21111262">
            <a:off x="7336504" y="2138470"/>
            <a:ext cx="391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Språk är något häftigt och imponerande</a:t>
            </a:r>
          </a:p>
        </p:txBody>
      </p:sp>
      <p:sp>
        <p:nvSpPr>
          <p:cNvPr id="11" name="textruta 10"/>
          <p:cNvSpPr txBox="1"/>
          <p:nvPr/>
        </p:nvSpPr>
        <p:spPr>
          <a:xfrm rot="1235573">
            <a:off x="671751" y="1020810"/>
            <a:ext cx="3244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Det finns talspråk och skriftspråk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0" y="6488668"/>
            <a:ext cx="316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9999"/>
                </a:solidFill>
              </a:rPr>
              <a:t>Språk utgör kombination av ljud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3481352" y="533680"/>
            <a:ext cx="461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CC0000"/>
                </a:solidFill>
              </a:rPr>
              <a:t>Dialekter är variationer av ett och samma språk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9164728" y="84299"/>
            <a:ext cx="3237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666699"/>
                </a:solidFill>
              </a:rPr>
              <a:t>Språket har alltid utvecklats mellan oss människor och kommer att fortsätta utvecklas</a:t>
            </a:r>
          </a:p>
        </p:txBody>
      </p:sp>
      <p:sp>
        <p:nvSpPr>
          <p:cNvPr id="15" name="textruta 14"/>
          <p:cNvSpPr txBox="1"/>
          <p:nvPr/>
        </p:nvSpPr>
        <p:spPr>
          <a:xfrm rot="19863751">
            <a:off x="1561777" y="2328674"/>
            <a:ext cx="289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70C0"/>
                </a:solidFill>
              </a:rPr>
              <a:t>Språk är ljud, ofta irriterande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104852" y="3481785"/>
            <a:ext cx="1887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9B2B83"/>
                </a:solidFill>
              </a:rPr>
              <a:t>De flesta språk härstammar från tidigare eller andra språk</a:t>
            </a:r>
          </a:p>
        </p:txBody>
      </p:sp>
      <p:sp>
        <p:nvSpPr>
          <p:cNvPr id="17" name="textruta 16"/>
          <p:cNvSpPr txBox="1"/>
          <p:nvPr/>
        </p:nvSpPr>
        <p:spPr>
          <a:xfrm>
            <a:off x="104852" y="1802653"/>
            <a:ext cx="352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6600"/>
                </a:solidFill>
              </a:rPr>
              <a:t>Språk är ett sätt att uttrycka känslor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5592417" y="948112"/>
            <a:ext cx="4067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8000"/>
                </a:solidFill>
              </a:rPr>
              <a:t>Språk kan vara ett sätt att visa tillhörighet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4638261" y="1308978"/>
            <a:ext cx="417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99FF"/>
                </a:solidFill>
              </a:rPr>
              <a:t>Språk kan vara ett sätt att markera avstånd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6387615" y="1707926"/>
            <a:ext cx="4131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Språk kan vara ett sätt att visa och få makt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9785191" y="2569015"/>
            <a:ext cx="2186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66"/>
                </a:solidFill>
              </a:rPr>
              <a:t>En vinkning är språk, likaså en flört och förhoppningsvis får man den besvarad</a:t>
            </a:r>
          </a:p>
          <a:p>
            <a:endParaRPr lang="sv-SE" dirty="0">
              <a:solidFill>
                <a:srgbClr val="FF0066"/>
              </a:solidFill>
            </a:endParaRPr>
          </a:p>
        </p:txBody>
      </p:sp>
      <p:sp>
        <p:nvSpPr>
          <p:cNvPr id="23" name="textruta 22"/>
          <p:cNvSpPr txBox="1"/>
          <p:nvPr/>
        </p:nvSpPr>
        <p:spPr>
          <a:xfrm>
            <a:off x="2420702" y="4569923"/>
            <a:ext cx="2979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chemeClr val="accent5">
                    <a:lumMod val="75000"/>
                  </a:schemeClr>
                </a:solidFill>
              </a:rPr>
              <a:t>Utan språk fungerar ingenting</a:t>
            </a:r>
          </a:p>
        </p:txBody>
      </p:sp>
      <p:sp>
        <p:nvSpPr>
          <p:cNvPr id="25" name="textruta 24"/>
          <p:cNvSpPr txBox="1"/>
          <p:nvPr/>
        </p:nvSpPr>
        <p:spPr>
          <a:xfrm>
            <a:off x="2311480" y="6071526"/>
            <a:ext cx="491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FF5050"/>
                </a:solidFill>
              </a:rPr>
              <a:t>Barn lär sig språk lika naturligt som de lär sig att gå</a:t>
            </a:r>
          </a:p>
        </p:txBody>
      </p:sp>
      <p:sp>
        <p:nvSpPr>
          <p:cNvPr id="26" name="textruta 25"/>
          <p:cNvSpPr txBox="1"/>
          <p:nvPr/>
        </p:nvSpPr>
        <p:spPr>
          <a:xfrm rot="1704325">
            <a:off x="10009386" y="4965042"/>
            <a:ext cx="2228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A50021"/>
                </a:solidFill>
              </a:rPr>
              <a:t>Språk är något vi talar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7229878" y="5555476"/>
            <a:ext cx="444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00FF99"/>
                </a:solidFill>
              </a:rPr>
              <a:t>Språk symboliserar ett land eller en folkgrupp</a:t>
            </a:r>
          </a:p>
        </p:txBody>
      </p:sp>
      <p:sp>
        <p:nvSpPr>
          <p:cNvPr id="28" name="textruta 27"/>
          <p:cNvSpPr txBox="1"/>
          <p:nvPr/>
        </p:nvSpPr>
        <p:spPr>
          <a:xfrm rot="21218676">
            <a:off x="1020628" y="5500207"/>
            <a:ext cx="2730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>
                <a:solidFill>
                  <a:srgbClr val="333399"/>
                </a:solidFill>
              </a:rPr>
              <a:t>Bildspråk är också ett språk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4355840" y="5169640"/>
            <a:ext cx="2684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FF"/>
                </a:solidFill>
              </a:rPr>
              <a:t>Det är bara fördelar med att kunna fler språk</a:t>
            </a:r>
          </a:p>
        </p:txBody>
      </p:sp>
    </p:spTree>
    <p:extLst>
      <p:ext uri="{BB962C8B-B14F-4D97-AF65-F5344CB8AC3E}">
        <p14:creationId xmlns:p14="http://schemas.microsoft.com/office/powerpoint/2010/main" val="194203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222</Words>
  <Application>Microsoft Office PowerPoint</Application>
  <PresentationFormat>Bredbild</PresentationFormat>
  <Paragraphs>28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Språk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Språk</dc:title>
  <dc:creator>Joni Stam</dc:creator>
  <cp:lastModifiedBy>Joni Stam</cp:lastModifiedBy>
  <cp:revision>6</cp:revision>
  <dcterms:created xsi:type="dcterms:W3CDTF">2016-12-22T07:17:10Z</dcterms:created>
  <dcterms:modified xsi:type="dcterms:W3CDTF">2016-12-22T08:08:01Z</dcterms:modified>
</cp:coreProperties>
</file>