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872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12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91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124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709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88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4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32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52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81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28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F180-729A-46FA-81F8-D375F8609E30}" type="datetimeFigureOut">
              <a:rPr lang="sv-SE" smtClean="0"/>
              <a:t>2017-02-02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BA6D9-8145-4D1F-9E89-DEBA2B9B19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52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962400" y="2621280"/>
            <a:ext cx="4681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dirty="0"/>
              <a:t>Debattartikel</a:t>
            </a:r>
          </a:p>
        </p:txBody>
      </p:sp>
      <p:sp>
        <p:nvSpPr>
          <p:cNvPr id="5" name="textruta 4"/>
          <p:cNvSpPr txBox="1"/>
          <p:nvPr/>
        </p:nvSpPr>
        <p:spPr>
          <a:xfrm rot="840787">
            <a:off x="5555934" y="3561924"/>
            <a:ext cx="11575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Aktuellt</a:t>
            </a:r>
          </a:p>
        </p:txBody>
      </p:sp>
      <p:sp>
        <p:nvSpPr>
          <p:cNvPr id="6" name="textruta 5"/>
          <p:cNvSpPr txBox="1"/>
          <p:nvPr/>
        </p:nvSpPr>
        <p:spPr>
          <a:xfrm rot="20973498">
            <a:off x="7390901" y="2421224"/>
            <a:ext cx="1227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Argument</a:t>
            </a:r>
          </a:p>
        </p:txBody>
      </p:sp>
      <p:sp>
        <p:nvSpPr>
          <p:cNvPr id="7" name="textruta 6"/>
          <p:cNvSpPr txBox="1"/>
          <p:nvPr/>
        </p:nvSpPr>
        <p:spPr>
          <a:xfrm rot="376394">
            <a:off x="2376120" y="3398444"/>
            <a:ext cx="2525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Argumentationsteknik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744796" y="2507549"/>
            <a:ext cx="2421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Argumenterande text</a:t>
            </a:r>
          </a:p>
        </p:txBody>
      </p:sp>
      <p:sp>
        <p:nvSpPr>
          <p:cNvPr id="9" name="textruta 8"/>
          <p:cNvSpPr txBox="1"/>
          <p:nvPr/>
        </p:nvSpPr>
        <p:spPr>
          <a:xfrm rot="19231280">
            <a:off x="3003756" y="2719224"/>
            <a:ext cx="1133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Bearbeta</a:t>
            </a:r>
          </a:p>
        </p:txBody>
      </p:sp>
      <p:sp>
        <p:nvSpPr>
          <p:cNvPr id="10" name="textruta 9"/>
          <p:cNvSpPr txBox="1"/>
          <p:nvPr/>
        </p:nvSpPr>
        <p:spPr>
          <a:xfrm rot="21246722">
            <a:off x="6514298" y="3422790"/>
            <a:ext cx="880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Beröra</a:t>
            </a:r>
          </a:p>
        </p:txBody>
      </p:sp>
      <p:sp>
        <p:nvSpPr>
          <p:cNvPr id="11" name="textruta 10"/>
          <p:cNvSpPr txBox="1"/>
          <p:nvPr/>
        </p:nvSpPr>
        <p:spPr>
          <a:xfrm rot="638510">
            <a:off x="5628273" y="2012148"/>
            <a:ext cx="2229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(Tydligt) budskap</a:t>
            </a:r>
          </a:p>
        </p:txBody>
      </p:sp>
      <p:sp>
        <p:nvSpPr>
          <p:cNvPr id="12" name="textruta 11"/>
          <p:cNvSpPr txBox="1"/>
          <p:nvPr/>
        </p:nvSpPr>
        <p:spPr>
          <a:xfrm rot="197495">
            <a:off x="4760154" y="4086398"/>
            <a:ext cx="2652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De sex frågornas metod</a:t>
            </a:r>
          </a:p>
        </p:txBody>
      </p:sp>
      <p:sp>
        <p:nvSpPr>
          <p:cNvPr id="13" name="textruta 12"/>
          <p:cNvSpPr txBox="1"/>
          <p:nvPr/>
        </p:nvSpPr>
        <p:spPr>
          <a:xfrm rot="20455201">
            <a:off x="7638728" y="3349646"/>
            <a:ext cx="1254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Exempel</a:t>
            </a:r>
          </a:p>
        </p:txBody>
      </p:sp>
      <p:sp>
        <p:nvSpPr>
          <p:cNvPr id="14" name="textruta 13"/>
          <p:cNvSpPr txBox="1"/>
          <p:nvPr/>
        </p:nvSpPr>
        <p:spPr>
          <a:xfrm rot="20473371">
            <a:off x="4310841" y="2056990"/>
            <a:ext cx="1422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Forskning</a:t>
            </a:r>
          </a:p>
        </p:txBody>
      </p:sp>
      <p:sp>
        <p:nvSpPr>
          <p:cNvPr id="15" name="textruta 14"/>
          <p:cNvSpPr txBox="1"/>
          <p:nvPr/>
        </p:nvSpPr>
        <p:spPr>
          <a:xfrm rot="21097810">
            <a:off x="3494381" y="4058909"/>
            <a:ext cx="1119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Förändra</a:t>
            </a:r>
          </a:p>
        </p:txBody>
      </p:sp>
      <p:sp>
        <p:nvSpPr>
          <p:cNvPr id="16" name="textruta 15"/>
          <p:cNvSpPr txBox="1"/>
          <p:nvPr/>
        </p:nvSpPr>
        <p:spPr>
          <a:xfrm rot="334206">
            <a:off x="7364497" y="4016873"/>
            <a:ext cx="1661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Hänvisningar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1202284" y="2919280"/>
            <a:ext cx="198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Inledande fråga</a:t>
            </a:r>
          </a:p>
        </p:txBody>
      </p:sp>
      <p:sp>
        <p:nvSpPr>
          <p:cNvPr id="18" name="textruta 17"/>
          <p:cNvSpPr txBox="1"/>
          <p:nvPr/>
        </p:nvSpPr>
        <p:spPr>
          <a:xfrm rot="21251557">
            <a:off x="3924112" y="4624410"/>
            <a:ext cx="257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Intresseväckande fråga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8343794" y="3667395"/>
            <a:ext cx="3390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(Väl genomtänkt) avslutning</a:t>
            </a:r>
          </a:p>
        </p:txBody>
      </p:sp>
      <p:sp>
        <p:nvSpPr>
          <p:cNvPr id="20" name="textruta 19"/>
          <p:cNvSpPr txBox="1"/>
          <p:nvPr/>
        </p:nvSpPr>
        <p:spPr>
          <a:xfrm rot="434927">
            <a:off x="7442469" y="1840034"/>
            <a:ext cx="814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Metod</a:t>
            </a:r>
          </a:p>
        </p:txBody>
      </p:sp>
      <p:sp>
        <p:nvSpPr>
          <p:cNvPr id="21" name="textruta 20"/>
          <p:cNvSpPr txBox="1"/>
          <p:nvPr/>
        </p:nvSpPr>
        <p:spPr>
          <a:xfrm rot="21258248">
            <a:off x="6678259" y="4701258"/>
            <a:ext cx="1639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Motargument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2596662" y="2399023"/>
            <a:ext cx="1202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Påverka</a:t>
            </a:r>
          </a:p>
        </p:txBody>
      </p:sp>
      <p:sp>
        <p:nvSpPr>
          <p:cNvPr id="23" name="textruta 22"/>
          <p:cNvSpPr txBox="1"/>
          <p:nvPr/>
        </p:nvSpPr>
        <p:spPr>
          <a:xfrm rot="21336466">
            <a:off x="2421967" y="1909228"/>
            <a:ext cx="232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(Tydlig) struktur</a:t>
            </a:r>
          </a:p>
        </p:txBody>
      </p:sp>
      <p:sp>
        <p:nvSpPr>
          <p:cNvPr id="24" name="textruta 23"/>
          <p:cNvSpPr txBox="1"/>
          <p:nvPr/>
        </p:nvSpPr>
        <p:spPr>
          <a:xfrm rot="423287">
            <a:off x="1377293" y="3784267"/>
            <a:ext cx="2019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Ställningstagande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4697249" y="1611627"/>
            <a:ext cx="74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Tes</a:t>
            </a:r>
          </a:p>
        </p:txBody>
      </p:sp>
      <p:sp>
        <p:nvSpPr>
          <p:cNvPr id="26" name="textruta 25"/>
          <p:cNvSpPr txBox="1"/>
          <p:nvPr/>
        </p:nvSpPr>
        <p:spPr>
          <a:xfrm rot="21022178">
            <a:off x="8372031" y="4544326"/>
            <a:ext cx="754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Åsikt </a:t>
            </a:r>
          </a:p>
        </p:txBody>
      </p:sp>
      <p:sp>
        <p:nvSpPr>
          <p:cNvPr id="27" name="textruta 26"/>
          <p:cNvSpPr txBox="1"/>
          <p:nvPr/>
        </p:nvSpPr>
        <p:spPr>
          <a:xfrm rot="293273">
            <a:off x="2651405" y="4512367"/>
            <a:ext cx="1251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Övertyga</a:t>
            </a:r>
          </a:p>
        </p:txBody>
      </p:sp>
      <p:sp>
        <p:nvSpPr>
          <p:cNvPr id="28" name="textruta 27"/>
          <p:cNvSpPr txBox="1"/>
          <p:nvPr/>
        </p:nvSpPr>
        <p:spPr>
          <a:xfrm rot="844008">
            <a:off x="8323400" y="2909303"/>
            <a:ext cx="154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Trovärdigt</a:t>
            </a:r>
          </a:p>
        </p:txBody>
      </p:sp>
      <p:sp>
        <p:nvSpPr>
          <p:cNvPr id="29" name="textruta 28"/>
          <p:cNvSpPr txBox="1"/>
          <p:nvPr/>
        </p:nvSpPr>
        <p:spPr>
          <a:xfrm rot="201705">
            <a:off x="5382941" y="1494753"/>
            <a:ext cx="1503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Viktigt ämne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5615802" y="5043492"/>
            <a:ext cx="1128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Statistik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106463" y="984117"/>
            <a:ext cx="1196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En debattartikel är en argumenterande </a:t>
            </a:r>
            <a:r>
              <a:rPr lang="sv-SE" sz="2800" dirty="0" err="1"/>
              <a:t>texttyp</a:t>
            </a:r>
            <a:r>
              <a:rPr lang="sv-SE" sz="2800" dirty="0"/>
              <a:t> som innehåller tes och argument.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1110082" y="5447698"/>
            <a:ext cx="96913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En debattartikel besvarar frågorna: Vad, vem, när, hur och varför?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07236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71</Words>
  <Application>Microsoft Office PowerPoint</Application>
  <PresentationFormat>Bredbild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Joni Stam</dc:creator>
  <cp:lastModifiedBy>Joni Stam</cp:lastModifiedBy>
  <cp:revision>8</cp:revision>
  <dcterms:created xsi:type="dcterms:W3CDTF">2017-02-01T14:03:15Z</dcterms:created>
  <dcterms:modified xsi:type="dcterms:W3CDTF">2017-02-02T10:50:55Z</dcterms:modified>
</cp:coreProperties>
</file>